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oppi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presentation/d/1JpXAgFiAUXsFBKKr2fKoP5qCeuAW9LHq5FNyx39ix5c/htmlpresent" TargetMode="External"/><Relationship Id="rId22" Type="http://schemas.openxmlformats.org/officeDocument/2006/relationships/hyperlink" Target="https://docs.google.com/document/d/1zVGoptn5AF6_fivwLNxOso7XMsvjjeoY2C_tEP7dydw/pub" TargetMode="External"/><Relationship Id="rId21" Type="http://schemas.openxmlformats.org/officeDocument/2006/relationships/hyperlink" Target="https://docs.google.com/document/d/1zVGoptn5AF6_fivwLNxOso7XMsvjjeoY2C_tEP7dydw/edit?usp=sharing" TargetMode="External"/><Relationship Id="rId24" Type="http://schemas.openxmlformats.org/officeDocument/2006/relationships/hyperlink" Target="https://docs.google.com/presentation/d/1J3nOccqXmI3ypImjAQyt7Nv8PDsyiocfEKdk3f0uKSM/edit?usp=sharing" TargetMode="External"/><Relationship Id="rId23" Type="http://schemas.openxmlformats.org/officeDocument/2006/relationships/hyperlink" Target="https://docs.google.com/document/d/1zVGoptn5AF6_fivwLNxOso7XMsvjjeoY2C_tEP7dydw/view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0iPaYeefyPwdmZChMX3eXCEX2LYqSoux/view?usp=sharing" TargetMode="External"/><Relationship Id="rId3" Type="http://schemas.openxmlformats.org/officeDocument/2006/relationships/hyperlink" Target="https://drive.google.com/file/d/1neOx9lL_XanDAoqh9EpHXitwTeMQemsL/view?usp=sharing" TargetMode="External"/><Relationship Id="rId4" Type="http://schemas.openxmlformats.org/officeDocument/2006/relationships/hyperlink" Target="https://drive.google.com/file/d/1ADuPPp_2qvUoNaJXx9VNNMQd-pY8DVak/view?usp=sharing" TargetMode="External"/><Relationship Id="rId9" Type="http://schemas.openxmlformats.org/officeDocument/2006/relationships/hyperlink" Target="https://docs.google.com/document/d/1j8Bzpr4gYtQg_Wd6LIdQYiSGyUoe1MjyrNs-eJfgg5Q/view" TargetMode="External"/><Relationship Id="rId26" Type="http://schemas.openxmlformats.org/officeDocument/2006/relationships/hyperlink" Target="https://docs.google.com/presentation/d/1J3nOccqXmI3ypImjAQyt7Nv8PDsyiocfEKdk3f0uKSM/view" TargetMode="External"/><Relationship Id="rId25" Type="http://schemas.openxmlformats.org/officeDocument/2006/relationships/hyperlink" Target="https://docs.google.com/presentation/d/1J3nOccqXmI3ypImjAQyt7Nv8PDsyiocfEKdk3f0uKSM/pub?start=true&amp;loop=true&amp;delayms=3000" TargetMode="External"/><Relationship Id="rId27" Type="http://schemas.openxmlformats.org/officeDocument/2006/relationships/hyperlink" Target="https://docs.google.com/presentation/d/1J3nOccqXmI3ypImjAQyt7Nv8PDsyiocfEKdk3f0uKSM/htmlpresent" TargetMode="External"/><Relationship Id="rId5" Type="http://schemas.openxmlformats.org/officeDocument/2006/relationships/hyperlink" Target="https://drive.google.com/file/d/1db8C2sxe4m212Uk7RiBh8fLJIqic98Ac/view?usp=sharing" TargetMode="External"/><Relationship Id="rId6" Type="http://schemas.openxmlformats.org/officeDocument/2006/relationships/hyperlink" Target="https://drive.google.com/file/d/1Cqe11wMgv--ceugAwegXKNb0UOxR2M-C/view?usp=sharing" TargetMode="External"/><Relationship Id="rId7" Type="http://schemas.openxmlformats.org/officeDocument/2006/relationships/hyperlink" Target="https://docs.google.com/document/d/1j8Bzpr4gYtQg_Wd6LIdQYiSGyUoe1MjyrNs-eJfgg5Q/edit?usp=sharing" TargetMode="External"/><Relationship Id="rId8" Type="http://schemas.openxmlformats.org/officeDocument/2006/relationships/hyperlink" Target="https://docs.google.com/document/d/1j8Bzpr4gYtQg_Wd6LIdQYiSGyUoe1MjyrNs-eJfgg5Q/pub" TargetMode="External"/><Relationship Id="rId11" Type="http://schemas.openxmlformats.org/officeDocument/2006/relationships/hyperlink" Target="https://docs.google.com/presentation/d/1Vh4fxZE9P4TH8WVVSwPBamAMxBAhi-NQuXsgcLZIkTs/pub?start=true&amp;loop=true&amp;delayms=3000" TargetMode="External"/><Relationship Id="rId10" Type="http://schemas.openxmlformats.org/officeDocument/2006/relationships/hyperlink" Target="https://docs.google.com/presentation/d/1Vh4fxZE9P4TH8WVVSwPBamAMxBAhi-NQuXsgcLZIkTs/edit?usp=sharing" TargetMode="External"/><Relationship Id="rId13" Type="http://schemas.openxmlformats.org/officeDocument/2006/relationships/hyperlink" Target="https://docs.google.com/presentation/d/1Vh4fxZE9P4TH8WVVSwPBamAMxBAhi-NQuXsgcLZIkTs/htmlpresent" TargetMode="External"/><Relationship Id="rId12" Type="http://schemas.openxmlformats.org/officeDocument/2006/relationships/hyperlink" Target="https://docs.google.com/presentation/d/1Vh4fxZE9P4TH8WVVSwPBamAMxBAhi-NQuXsgcLZIkTs/view" TargetMode="External"/><Relationship Id="rId15" Type="http://schemas.openxmlformats.org/officeDocument/2006/relationships/hyperlink" Target="https://docs.google.com/document/d/13Kn030DNfgvi-bABSyAIyeuSGexdsYh8P1HxwAhHWBY/pub" TargetMode="External"/><Relationship Id="rId14" Type="http://schemas.openxmlformats.org/officeDocument/2006/relationships/hyperlink" Target="https://docs.google.com/document/d/13Kn030DNfgvi-bABSyAIyeuSGexdsYh8P1HxwAhHWBY/edit?usp=sharing" TargetMode="External"/><Relationship Id="rId17" Type="http://schemas.openxmlformats.org/officeDocument/2006/relationships/hyperlink" Target="https://docs.google.com/presentation/d/1JpXAgFiAUXsFBKKr2fKoP5qCeuAW9LHq5FNyx39ix5c/edit?usp=sharing" TargetMode="External"/><Relationship Id="rId16" Type="http://schemas.openxmlformats.org/officeDocument/2006/relationships/hyperlink" Target="https://docs.google.com/document/d/13Kn030DNfgvi-bABSyAIyeuSGexdsYh8P1HxwAhHWBY/view" TargetMode="External"/><Relationship Id="rId19" Type="http://schemas.openxmlformats.org/officeDocument/2006/relationships/hyperlink" Target="https://docs.google.com/presentation/d/1JpXAgFiAUXsFBKKr2fKoP5qCeuAW9LHq5FNyx39ix5c/view" TargetMode="External"/><Relationship Id="rId18" Type="http://schemas.openxmlformats.org/officeDocument/2006/relationships/hyperlink" Target="https://docs.google.com/presentation/d/1JpXAgFiAUXsFBKKr2fKoP5qCeuAW9LHq5FNyx39ix5c/pub?start=true&amp;loop=true&amp;delayms=3000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71704615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71704615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https://drive.google.com/file/d/10iPaYeefyPwdmZChMX3eXCEX2LYqSoux/view?usp=sharing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https://drive.google.com/file/d/1neOx9lL_XanDAoqh9EpHXitwTeMQemsL/view?usp=sharing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https://drive.google.com/file/d/1ADuPPp_2qvUoNaJXx9VNNMQd-pY8DVak/view?usp=sharing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https://drive.google.com/file/d/1db8C2sxe4m212Uk7RiBh8fLJIqic98Ac/view?usp=sharing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https://drive.google.com/file/d/1Cqe11wMgv--ceugAwegXKNb0UOxR2M-C/view?usp=sharing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https://docs.google.com/document/d/1j8Bzpr4gYtQg_Wd6LIdQYiSGyUoe1MjyrNs-eJfgg5Q/edit?usp=sharing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https://docs.google.com/document/d/1j8Bzpr4gYtQg_Wd6LIdQYiSGyUoe1MjyrNs-eJfgg5Q/pub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https://docs.google.com/document/d/1j8Bzpr4gYtQg_Wd6LIdQYiSGyUoe1MjyrNs-eJfgg5Q/view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https://docs.google.com/presentation/d/1Vh4fxZE9P4TH8WVVSwPBamAMxBAhi-NQuXsgcLZIkTs/edit?usp=sharing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https://docs.google.com/presentation/d/1Vh4fxZE9P4TH8WVVSwPBamAMxBAhi-NQuXsgcLZIkTs/pub?start=true&amp;loop=true&amp;delayms=3000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https://docs.google.com/presentation/d/1Vh4fxZE9P4TH8WVVSwPBamAMxBAhi-NQuXsgcLZIkTs/view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https://docs.google.com/presentation/d/1Vh4fxZE9P4TH8WVVSwPBamAMxBAhi-NQuXsgcLZIkTs/htmlpresent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https://docs.google.com/document/d/13Kn030DNfgvi-bABSyAIyeuSGexdsYh8P1HxwAhHWBY/edit?usp=sharing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https://docs.google.com/document/d/13Kn030DNfgvi-bABSyAIyeuSGexdsYh8P1HxwAhHWBY/pub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https://docs.google.com/document/d/13Kn030DNfgvi-bABSyAIyeuSGexdsYh8P1HxwAhHWBY/view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https://docs.google.com/presentation/d/1JpXAgFiAUXsFBKKr2fKoP5qCeuAW9LHq5FNyx39ix5c/edit?usp=sharing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https://docs.google.com/presentation/d/1JpXAgFiAUXsFBKKr2fKoP5qCeuAW9LHq5FNyx39ix5c/pub?start=true&amp;loop=true&amp;delayms=3000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https://docs.google.com/presentation/d/1JpXAgFiAUXsFBKKr2fKoP5qCeuAW9LHq5FNyx39ix5c/view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https://docs.google.com/presentation/d/1JpXAgFiAUXsFBKKr2fKoP5qCeuAW9LHq5FNyx39ix5c/htmlpresent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https://docs.google.com/document/d/1zVGoptn5AF6_fivwLNxOso7XMsvjjeoY2C_tEP7dydw/edit?usp=sharing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https://docs.google.com/document/d/1zVGoptn5AF6_fivwLNxOso7XMsvjjeoY2C_tEP7dydw/pub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https://docs.google.com/document/d/1zVGoptn5AF6_fivwLNxOso7XMsvjjeoY2C_tEP7dydw/view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https://docs.google.com/presentation/d/1J3nOccqXmI3ypImjAQyt7Nv8PDsyiocfEKdk3f0uKSM/edit?usp=sharing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https://docs.google.com/presentation/d/1J3nOccqXmI3ypImjAQyt7Nv8PDsyiocfEKdk3f0uKSM/pub?start=true&amp;loop=true&amp;delayms=3000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https://docs.google.com/presentation/d/1J3nOccqXmI3ypImjAQyt7Nv8PDsyiocfEKdk3f0uKSM/view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https://docs.google.com/presentation/d/1J3nOccqXmI3ypImjAQyt7Nv8PDsyiocfEKdk3f0uKSM/htmlpresent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717046152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71704615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717046152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717046152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SLIDES_API717046152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SLIDES_API717046152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vogue-photo-booth-orange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QpTiTGFtM9xqrHFr3NrlOHazlavUN-IZ/view?usp=drivesdk" TargetMode="External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sites.google.com/view/vogue-photo-booth-orange/home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selfie booth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https://sites.google.com/view/vogue-photo-booth-orange/home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selfie booth" id="60" name="Google Shape;60;p14" title="wedding selfie booth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selfie booth" id="65" name="Google Shape;65;p15" title="wedding selfie booth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0750" y="190500"/>
            <a:ext cx="4762500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selfie booth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